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49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2131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06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7856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8690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752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3819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603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580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3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655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55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AACA4-65A7-4F2C-B72E-53E72B01AE32}" type="datetimeFigureOut">
              <a:rPr lang="pt-BR" smtClean="0"/>
              <a:t>21/09/2020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952936-F178-4023-87DD-AFF46B1C993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850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16632"/>
            <a:ext cx="9144000" cy="6264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428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/>
          <a:srcRect l="34509" t="-725" r="33425" b="-12"/>
          <a:stretch/>
        </p:blipFill>
        <p:spPr bwMode="auto">
          <a:xfrm>
            <a:off x="-24652" y="-12709"/>
            <a:ext cx="4563893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Imagem 2"/>
          <p:cNvPicPr/>
          <p:nvPr/>
        </p:nvPicPr>
        <p:blipFill rotWithShape="1">
          <a:blip r:embed="rId3"/>
          <a:srcRect l="33235" t="-967" r="35871" b="10970"/>
          <a:stretch/>
        </p:blipFill>
        <p:spPr bwMode="auto">
          <a:xfrm>
            <a:off x="4771138" y="-12709"/>
            <a:ext cx="4372862" cy="68248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4842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a1</dc:creator>
  <cp:lastModifiedBy>a1</cp:lastModifiedBy>
  <cp:revision>1</cp:revision>
  <dcterms:created xsi:type="dcterms:W3CDTF">2020-09-22T00:30:59Z</dcterms:created>
  <dcterms:modified xsi:type="dcterms:W3CDTF">2020-09-22T00:36:21Z</dcterms:modified>
</cp:coreProperties>
</file>